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0692000" cy="10692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10" y="1244600"/>
            <a:ext cx="7562850" cy="8204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10" y="1466850"/>
            <a:ext cx="7562850" cy="77597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10" y="1479550"/>
            <a:ext cx="7562850" cy="77279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50" y="1565910"/>
            <a:ext cx="795655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565910"/>
            <a:ext cx="796925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850" y="1565910"/>
            <a:ext cx="801370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10" y="1562100"/>
            <a:ext cx="7562850" cy="756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910" y="1466850"/>
            <a:ext cx="7562850" cy="7753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850" y="1565910"/>
            <a:ext cx="801370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65910"/>
            <a:ext cx="996950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150" y="1565910"/>
            <a:ext cx="803910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565910"/>
            <a:ext cx="802640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565910"/>
            <a:ext cx="7969250" cy="75628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1565910"/>
            <a:ext cx="8115300" cy="7562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